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7" r:id="rId3"/>
    <p:sldId id="268" r:id="rId4"/>
    <p:sldId id="269" r:id="rId5"/>
    <p:sldId id="258" r:id="rId6"/>
    <p:sldId id="260" r:id="rId7"/>
    <p:sldId id="261" r:id="rId8"/>
    <p:sldId id="262" r:id="rId9"/>
    <p:sldId id="259" r:id="rId10"/>
    <p:sldId id="263" r:id="rId11"/>
    <p:sldId id="265" r:id="rId12"/>
    <p:sldId id="270" r:id="rId13"/>
    <p:sldId id="266" r:id="rId1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C4B437D-0DB9-4082-82E3-03D4870A8884}" type="datetimeFigureOut">
              <a:rPr lang="pt-PT" smtClean="0"/>
              <a:t>03-05-2013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C93ADB6-C406-46B6-A8FF-FBD19F878823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582694">
            <a:off x="711840" y="1772186"/>
            <a:ext cx="7772400" cy="995497"/>
          </a:xfrm>
        </p:spPr>
        <p:txBody>
          <a:bodyPr/>
          <a:lstStyle/>
          <a:p>
            <a:pPr algn="ctr"/>
            <a:r>
              <a:rPr lang="pt-PT" dirty="0" smtClean="0">
                <a:latin typeface="Arial Black" pitchFamily="34" charset="0"/>
              </a:rPr>
              <a:t>Windows 8</a:t>
            </a:r>
            <a:endParaRPr lang="pt-PT" dirty="0">
              <a:latin typeface="Arial Black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283968" y="4437112"/>
            <a:ext cx="4464496" cy="2135088"/>
          </a:xfrm>
        </p:spPr>
        <p:txBody>
          <a:bodyPr>
            <a:normAutofit/>
          </a:bodyPr>
          <a:lstStyle/>
          <a:p>
            <a:r>
              <a:rPr lang="pt-PT" sz="2400" b="1" dirty="0" smtClean="0">
                <a:latin typeface="Gabriola" pitchFamily="82" charset="0"/>
              </a:rPr>
              <a:t>Trabalho elaborado por :</a:t>
            </a:r>
          </a:p>
          <a:p>
            <a:r>
              <a:rPr lang="pt-PT" sz="2400" b="1" dirty="0" smtClean="0">
                <a:latin typeface="Gabriola" pitchFamily="82" charset="0"/>
              </a:rPr>
              <a:t>Cátia Soraia nº987</a:t>
            </a:r>
          </a:p>
          <a:p>
            <a:r>
              <a:rPr lang="pt-PT" sz="2400" b="1" dirty="0" smtClean="0">
                <a:latin typeface="Gabriola" pitchFamily="82" charset="0"/>
              </a:rPr>
              <a:t>Vera Antunes nº1002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09926">
            <a:off x="298275" y="2839680"/>
            <a:ext cx="3070657" cy="240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163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PT" sz="3800" b="1" dirty="0" smtClean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Ambiente de trabalho</a:t>
            </a:r>
            <a:endParaRPr lang="pt-PT" sz="3800" b="1" dirty="0">
              <a:solidFill>
                <a:schemeClr val="accent2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7584" y="1484784"/>
            <a:ext cx="7560840" cy="1512168"/>
          </a:xfrm>
        </p:spPr>
        <p:txBody>
          <a:bodyPr>
            <a:noAutofit/>
          </a:bodyPr>
          <a:lstStyle/>
          <a:p>
            <a:r>
              <a:rPr lang="pt-PT" sz="2400" dirty="0" smtClean="0">
                <a:latin typeface="Gabriola" pitchFamily="82" charset="0"/>
              </a:rPr>
              <a:t>O Windows 8 mantem o mesmo aspecto gráfico. que o Windows 7 tinha anteriormente.</a:t>
            </a:r>
          </a:p>
          <a:p>
            <a:endParaRPr lang="pt-PT" sz="2400" dirty="0">
              <a:latin typeface="Gabriola" pitchFamily="82" charset="0"/>
            </a:endParaRPr>
          </a:p>
          <a:p>
            <a:endParaRPr lang="pt-PT" sz="2400" dirty="0">
              <a:latin typeface="Gabriola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08920"/>
            <a:ext cx="4837534" cy="387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116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20940" cy="548640"/>
          </a:xfrm>
        </p:spPr>
        <p:txBody>
          <a:bodyPr/>
          <a:lstStyle/>
          <a:p>
            <a:pPr algn="ctr"/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Janelas </a:t>
            </a:r>
            <a:endParaRPr lang="pt-PT" b="1" dirty="0">
              <a:solidFill>
                <a:schemeClr val="accent2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553" y="1268761"/>
            <a:ext cx="8136903" cy="936104"/>
          </a:xfrm>
        </p:spPr>
        <p:txBody>
          <a:bodyPr>
            <a:normAutofit/>
          </a:bodyPr>
          <a:lstStyle/>
          <a:p>
            <a:r>
              <a:rPr lang="pt-PT" sz="2400" dirty="0" smtClean="0">
                <a:latin typeface="Gabriola" pitchFamily="82" charset="0"/>
              </a:rPr>
              <a:t>O Windows 8 trás algumas mudanças no gráfico e introduz uma nova barra de ferramentas.</a:t>
            </a:r>
            <a:endParaRPr lang="pt-PT" sz="2400" dirty="0">
              <a:latin typeface="Gabriola" pitchFamily="82" charset="0"/>
            </a:endParaRPr>
          </a:p>
          <a:p>
            <a:pPr indent="0">
              <a:buNone/>
            </a:pPr>
            <a:endParaRPr lang="pt-PT" dirty="0"/>
          </a:p>
          <a:p>
            <a:endParaRPr lang="pt-P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564904"/>
            <a:ext cx="6096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068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4400" b="1" dirty="0" smtClean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Painel de controlo</a:t>
            </a:r>
            <a:endParaRPr lang="pt-PT" sz="4400" b="1" dirty="0">
              <a:solidFill>
                <a:schemeClr val="accent2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2960" y="1100629"/>
            <a:ext cx="7205424" cy="1752308"/>
          </a:xfrm>
        </p:spPr>
        <p:txBody>
          <a:bodyPr>
            <a:normAutofit/>
          </a:bodyPr>
          <a:lstStyle/>
          <a:p>
            <a:r>
              <a:rPr lang="pt-PT" sz="2400" dirty="0" smtClean="0">
                <a:latin typeface="Gabriola" pitchFamily="82" charset="0"/>
              </a:rPr>
              <a:t>O Windows oito manteve-se  com a mesma organização, mas com o melhoramento nos gráficos.</a:t>
            </a:r>
            <a:endParaRPr lang="pt-PT" sz="2400" dirty="0">
              <a:latin typeface="Gabriola" pitchFamily="82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042" y="2276872"/>
            <a:ext cx="5715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035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4000" b="1" dirty="0" smtClean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Conclusão:</a:t>
            </a:r>
            <a:endParaRPr lang="pt-PT" sz="4000" b="1" dirty="0">
              <a:solidFill>
                <a:schemeClr val="accent2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19150" y="1268760"/>
            <a:ext cx="7641282" cy="3888432"/>
          </a:xfrm>
        </p:spPr>
        <p:txBody>
          <a:bodyPr>
            <a:normAutofit/>
          </a:bodyPr>
          <a:lstStyle/>
          <a:p>
            <a:r>
              <a:rPr lang="pt-PT" sz="2200" dirty="0">
                <a:latin typeface="Gabriola" pitchFamily="82" charset="0"/>
              </a:rPr>
              <a:t>Chegando á final deste </a:t>
            </a:r>
            <a:r>
              <a:rPr lang="pt-PT" sz="2200" dirty="0" smtClean="0">
                <a:latin typeface="Gabriola" pitchFamily="82" charset="0"/>
              </a:rPr>
              <a:t>power point podemos </a:t>
            </a:r>
            <a:r>
              <a:rPr lang="pt-PT" sz="2200" dirty="0">
                <a:latin typeface="Gabriola" pitchFamily="82" charset="0"/>
              </a:rPr>
              <a:t>afirmar que o atingimos com sucesso à descrição do processo evolutivo do processador </a:t>
            </a:r>
          </a:p>
          <a:p>
            <a:r>
              <a:rPr lang="pt-PT" sz="2200" dirty="0">
                <a:latin typeface="Gabriola" pitchFamily="82" charset="0"/>
              </a:rPr>
              <a:t>A evolução do processador afirmou-se complexa que sobreviveu graças ao desenvolvimento de diversas </a:t>
            </a:r>
            <a:r>
              <a:rPr lang="pt-PT" sz="2200" dirty="0" smtClean="0">
                <a:latin typeface="Gabriola" pitchFamily="82" charset="0"/>
              </a:rPr>
              <a:t>áreas. </a:t>
            </a:r>
            <a:endParaRPr lang="pt-PT" sz="2200" dirty="0">
              <a:latin typeface="Gabriola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058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4000" b="1" dirty="0" smtClean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Introdução:</a:t>
            </a:r>
            <a:endParaRPr lang="pt-PT" sz="4000" b="1" dirty="0">
              <a:solidFill>
                <a:schemeClr val="accent2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19150" y="1484784"/>
            <a:ext cx="7785298" cy="3672408"/>
          </a:xfrm>
        </p:spPr>
        <p:txBody>
          <a:bodyPr>
            <a:normAutofit/>
          </a:bodyPr>
          <a:lstStyle/>
          <a:p>
            <a:r>
              <a:rPr lang="pt-PT" dirty="0">
                <a:latin typeface="Gabriola" pitchFamily="82" charset="0"/>
              </a:rPr>
              <a:t>O presente relatório foi elaborado por Vera Mónica </a:t>
            </a:r>
            <a:r>
              <a:rPr lang="pt-PT" dirty="0" smtClean="0">
                <a:latin typeface="Gabriola" pitchFamily="82" charset="0"/>
              </a:rPr>
              <a:t>e Cátia Soraia na </a:t>
            </a:r>
            <a:r>
              <a:rPr lang="pt-PT" dirty="0">
                <a:latin typeface="Gabriola" pitchFamily="82" charset="0"/>
              </a:rPr>
              <a:t>disciplina de </a:t>
            </a:r>
            <a:r>
              <a:rPr lang="pt-PT" dirty="0" smtClean="0">
                <a:latin typeface="Gabriola" pitchFamily="82" charset="0"/>
              </a:rPr>
              <a:t>Iccrli </a:t>
            </a:r>
            <a:r>
              <a:rPr lang="pt-PT" dirty="0">
                <a:latin typeface="Gabriola" pitchFamily="82" charset="0"/>
              </a:rPr>
              <a:t>no âmbito analise da </a:t>
            </a:r>
            <a:r>
              <a:rPr lang="pt-PT" dirty="0" smtClean="0">
                <a:latin typeface="Gabriola" pitchFamily="82" charset="0"/>
              </a:rPr>
              <a:t>evolução Windows 8. </a:t>
            </a:r>
            <a:endParaRPr lang="pt-PT" dirty="0">
              <a:latin typeface="Gabriola" pitchFamily="82" charset="0"/>
            </a:endParaRPr>
          </a:p>
          <a:p>
            <a:r>
              <a:rPr lang="pt-PT" dirty="0">
                <a:latin typeface="Gabriola" pitchFamily="82" charset="0"/>
              </a:rPr>
              <a:t>No </a:t>
            </a:r>
            <a:r>
              <a:rPr lang="pt-PT" dirty="0" smtClean="0">
                <a:latin typeface="Gabriola" pitchFamily="82" charset="0"/>
              </a:rPr>
              <a:t>discurso </a:t>
            </a:r>
            <a:r>
              <a:rPr lang="pt-PT" dirty="0">
                <a:latin typeface="Gabriola" pitchFamily="82" charset="0"/>
              </a:rPr>
              <a:t>deste trabalho socorremo-nos á informação  </a:t>
            </a:r>
            <a:r>
              <a:rPr lang="pt-PT" dirty="0" smtClean="0">
                <a:latin typeface="Gabriola" pitchFamily="82" charset="0"/>
              </a:rPr>
              <a:t>disponibilizada </a:t>
            </a:r>
            <a:r>
              <a:rPr lang="pt-PT" dirty="0">
                <a:latin typeface="Gabriola" pitchFamily="82" charset="0"/>
              </a:rPr>
              <a:t>pelo professor assim como completamos com  a realização de pesquisas  na internet sobre o tema abordado no trabalho decorrente</a:t>
            </a:r>
          </a:p>
        </p:txBody>
      </p:sp>
    </p:spTree>
    <p:extLst>
      <p:ext uri="{BB962C8B-B14F-4D97-AF65-F5344CB8AC3E}">
        <p14:creationId xmlns:p14="http://schemas.microsoft.com/office/powerpoint/2010/main" val="2426342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263040"/>
          </a:xfrm>
        </p:spPr>
        <p:txBody>
          <a:bodyPr/>
          <a:lstStyle/>
          <a:p>
            <a:r>
              <a:rPr lang="pt-PT" sz="3600" b="1" dirty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Vantagens do Windows 8 em relação ao Windows 7:</a:t>
            </a: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22960" y="1412776"/>
            <a:ext cx="7520940" cy="3267701"/>
          </a:xfrm>
        </p:spPr>
        <p:txBody>
          <a:bodyPr>
            <a:normAutofit fontScale="40000" lnSpcReduction="20000"/>
          </a:bodyPr>
          <a:lstStyle/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r>
              <a:rPr lang="pt-PT" sz="5900" dirty="0" smtClean="0">
                <a:latin typeface="Gabriola" pitchFamily="82" charset="0"/>
              </a:rPr>
              <a:t>•</a:t>
            </a:r>
            <a:r>
              <a:rPr lang="pt-PT" sz="5900" dirty="0">
                <a:latin typeface="Gabriola" pitchFamily="82" charset="0"/>
              </a:rPr>
              <a:t>A velocidade do seu computador aumenta;</a:t>
            </a:r>
          </a:p>
          <a:p>
            <a:r>
              <a:rPr lang="pt-PT" sz="5900" dirty="0">
                <a:latin typeface="Gabriola" pitchFamily="82" charset="0"/>
              </a:rPr>
              <a:t>•O utilizador fica espantado com o aumento da duração da bateria;</a:t>
            </a:r>
          </a:p>
          <a:p>
            <a:r>
              <a:rPr lang="pt-PT" sz="5900" dirty="0">
                <a:latin typeface="Gabriola" pitchFamily="82" charset="0"/>
              </a:rPr>
              <a:t>•No actual ambiente empresarial fica mais rápido e flexível;</a:t>
            </a:r>
          </a:p>
          <a:p>
            <a:r>
              <a:rPr lang="pt-PT" sz="5900" dirty="0">
                <a:latin typeface="Gabriola" pitchFamily="82" charset="0"/>
              </a:rPr>
              <a:t>•O Windows 8 Pro inclui o modo de espera ligado, o que permite que os seu PC, tabletes e portáteis sejam activados instantaneamente e executem actualizações de serviço e mosaicos de actualização, mesmo que o ecrã esteja desactivado;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792349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3568" y="476672"/>
            <a:ext cx="7520940" cy="3579849"/>
          </a:xfrm>
        </p:spPr>
        <p:txBody>
          <a:bodyPr>
            <a:normAutofit lnSpcReduction="10000"/>
          </a:bodyPr>
          <a:lstStyle/>
          <a:p>
            <a:r>
              <a:rPr lang="pt-PT" sz="2400" dirty="0">
                <a:latin typeface="Gabriola" pitchFamily="82" charset="0"/>
              </a:rPr>
              <a:t>•Os programas serão executados de um modo mais contínuo e com maior segurança, poupando tempo, uma vez que não terá de executar as actualizações manualmente;</a:t>
            </a:r>
          </a:p>
          <a:p>
            <a:r>
              <a:rPr lang="pt-PT" sz="2400" dirty="0">
                <a:latin typeface="Gabriola" pitchFamily="82" charset="0"/>
              </a:rPr>
              <a:t>•As redes Wi-Fi preferidas permitem que o Windows 8 se ligue ainda mais rápido, muitas vezes antes de o ecrã ser activado. E ainda melhor é o facto de ser automático, não sendo necessária qualquer acção;</a:t>
            </a:r>
          </a:p>
          <a:p>
            <a:r>
              <a:rPr lang="pt-PT" sz="2400" dirty="0">
                <a:latin typeface="Gabriola" pitchFamily="82" charset="0"/>
              </a:rPr>
              <a:t>•O Windows 8 permite-lhe ter o ecrã Iniciar num monitor e o ambiente de trabalho no outro, o que possibilita uma maior rapidez ao alternar entre programas e uma melhor visualização do que está aberto;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57991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PT" b="1" dirty="0" smtClean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Lançamento internacional:</a:t>
            </a:r>
            <a:endParaRPr lang="pt-PT" b="1" dirty="0">
              <a:solidFill>
                <a:schemeClr val="accent2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sz="2400" dirty="0" smtClean="0"/>
          </a:p>
          <a:p>
            <a:r>
              <a:rPr lang="pt-PT" sz="2400" dirty="0" smtClean="0">
                <a:latin typeface="Gabriola" pitchFamily="82" charset="0"/>
              </a:rPr>
              <a:t>O Windows 8 foi lançado no dia 26 de Outubro. </a:t>
            </a:r>
            <a:endParaRPr lang="pt-PT" sz="2400" dirty="0" smtClean="0">
              <a:latin typeface="Gabriola" pitchFamily="82" charset="0"/>
            </a:endParaRPr>
          </a:p>
          <a:p>
            <a:r>
              <a:rPr lang="pt-PT" sz="2400" dirty="0" smtClean="0">
                <a:latin typeface="Gabriola" pitchFamily="82" charset="0"/>
              </a:rPr>
              <a:t>A Microsoft deu uma palestra em Nova Iorque  e redecorou em </a:t>
            </a:r>
            <a:r>
              <a:rPr lang="pt-PT" sz="2400" dirty="0" smtClean="0">
                <a:latin typeface="Gabriola" pitchFamily="82" charset="0"/>
              </a:rPr>
              <a:t>Times Squere à sua imagem.</a:t>
            </a:r>
            <a:endParaRPr lang="pt-PT" sz="2400" dirty="0" smtClean="0">
              <a:latin typeface="Gabriola" pitchFamily="82" charset="0"/>
            </a:endParaRP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endParaRPr lang="pt-P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284984"/>
            <a:ext cx="5904656" cy="2878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493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980728"/>
            <a:ext cx="6400800" cy="1296144"/>
          </a:xfrm>
        </p:spPr>
        <p:txBody>
          <a:bodyPr>
            <a:noAutofit/>
          </a:bodyPr>
          <a:lstStyle/>
          <a:p>
            <a:pPr algn="ctr"/>
            <a:r>
              <a:rPr lang="pt-PT" sz="4000" b="1" dirty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Instalação do</a:t>
            </a:r>
            <a:br>
              <a:rPr lang="pt-PT" sz="4000" b="1" dirty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</a:br>
            <a:r>
              <a:rPr lang="pt-PT" sz="4000" b="1" dirty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Windows 8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259632" y="2060848"/>
            <a:ext cx="6400800" cy="3048001"/>
          </a:xfrm>
        </p:spPr>
        <p:txBody>
          <a:bodyPr>
            <a:normAutofit/>
          </a:bodyPr>
          <a:lstStyle/>
          <a:p>
            <a:endParaRPr lang="pt-PT" dirty="0" smtClean="0"/>
          </a:p>
          <a:p>
            <a:r>
              <a:rPr lang="pt-PT" sz="2400" dirty="0" smtClean="0">
                <a:latin typeface="Gabriola" pitchFamily="82" charset="0"/>
              </a:rPr>
              <a:t>Após </a:t>
            </a:r>
            <a:r>
              <a:rPr lang="pt-PT" sz="2400" dirty="0">
                <a:latin typeface="Gabriola" pitchFamily="82" charset="0"/>
              </a:rPr>
              <a:t>o download da </a:t>
            </a:r>
            <a:r>
              <a:rPr lang="pt-PT" sz="2400" dirty="0" smtClean="0">
                <a:latin typeface="Gabriola" pitchFamily="82" charset="0"/>
              </a:rPr>
              <a:t>actualização </a:t>
            </a:r>
            <a:r>
              <a:rPr lang="pt-PT" sz="2400" dirty="0">
                <a:latin typeface="Gabriola" pitchFamily="82" charset="0"/>
              </a:rPr>
              <a:t>do </a:t>
            </a:r>
            <a:r>
              <a:rPr lang="pt-PT" sz="2400" dirty="0" smtClean="0">
                <a:latin typeface="Gabriola" pitchFamily="82" charset="0"/>
              </a:rPr>
              <a:t> </a:t>
            </a:r>
            <a:r>
              <a:rPr lang="pt-PT" sz="2400" dirty="0">
                <a:latin typeface="Gabriola" pitchFamily="82" charset="0"/>
              </a:rPr>
              <a:t>Windows 8 Pro para o seu PC, dispõe de algumas opções para como e quando o quiser instalar.</a:t>
            </a:r>
          </a:p>
          <a:p>
            <a:endParaRPr lang="pt-PT" dirty="0" smtClean="0"/>
          </a:p>
          <a:p>
            <a:endParaRPr lang="pt-PT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077072"/>
            <a:ext cx="4680520" cy="2576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800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Uma nova interface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55576" y="1196753"/>
            <a:ext cx="7920880" cy="3888432"/>
          </a:xfrm>
        </p:spPr>
        <p:txBody>
          <a:bodyPr>
            <a:normAutofit/>
          </a:bodyPr>
          <a:lstStyle/>
          <a:p>
            <a:r>
              <a:rPr lang="pt-PT" sz="2400" dirty="0">
                <a:latin typeface="Gabriola" pitchFamily="82" charset="0"/>
              </a:rPr>
              <a:t>O Windows 8 é a maior mudança do sistema operacional desde o Windows 95 </a:t>
            </a:r>
            <a:r>
              <a:rPr lang="pt-PT" sz="2400" dirty="0" smtClean="0">
                <a:latin typeface="Gabriola" pitchFamily="82" charset="0"/>
              </a:rPr>
              <a:t> o </a:t>
            </a:r>
            <a:r>
              <a:rPr lang="pt-PT" sz="2400" dirty="0">
                <a:latin typeface="Gabriola" pitchFamily="82" charset="0"/>
              </a:rPr>
              <a:t>primeiro Sistema Operacional </a:t>
            </a:r>
            <a:r>
              <a:rPr lang="pt-PT" sz="2400" dirty="0">
                <a:latin typeface="Gabriola" pitchFamily="82" charset="0"/>
              </a:rPr>
              <a:t> </a:t>
            </a:r>
            <a:r>
              <a:rPr lang="pt-PT" sz="2400" dirty="0" smtClean="0">
                <a:latin typeface="Gabriola" pitchFamily="82" charset="0"/>
              </a:rPr>
              <a:t>a </a:t>
            </a:r>
            <a:r>
              <a:rPr lang="pt-PT" sz="2400" dirty="0">
                <a:latin typeface="Gabriola" pitchFamily="82" charset="0"/>
              </a:rPr>
              <a:t>acolher este companheiro que ficou connosco por mais de 16 anos o Meno iniciar </a:t>
            </a:r>
            <a:r>
              <a:rPr lang="pt-PT" sz="2400" dirty="0" smtClean="0">
                <a:latin typeface="Gabriola" pitchFamily="82" charset="0"/>
              </a:rPr>
              <a:t>.</a:t>
            </a:r>
            <a:endParaRPr lang="pt-PT" sz="2400" dirty="0">
              <a:latin typeface="Gabriola" pitchFamily="82" charset="0"/>
            </a:endParaRPr>
          </a:p>
          <a:p>
            <a:endParaRPr lang="pt-PT" sz="2400" dirty="0">
              <a:latin typeface="Gabriola" pitchFamily="82" charset="0"/>
            </a:endParaRPr>
          </a:p>
          <a:p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356992"/>
            <a:ext cx="2736304" cy="3110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787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z="3600" b="1" dirty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A barra de Charms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39552" y="1196752"/>
            <a:ext cx="8064896" cy="4289649"/>
          </a:xfrm>
        </p:spPr>
        <p:txBody>
          <a:bodyPr>
            <a:normAutofit/>
          </a:bodyPr>
          <a:lstStyle/>
          <a:p>
            <a:r>
              <a:rPr lang="pt-PT" sz="2400" dirty="0" smtClean="0">
                <a:latin typeface="Gabriola" pitchFamily="82" charset="0"/>
              </a:rPr>
              <a:t>Ele </a:t>
            </a:r>
            <a:r>
              <a:rPr lang="pt-PT" sz="2400" dirty="0">
                <a:latin typeface="Gabriola" pitchFamily="82" charset="0"/>
              </a:rPr>
              <a:t>é acessada colocando o cursor do rato no canto inferior ou superior direito da tela e tem 5 ícones, para, entre outras, exibir o menu Iniciar, pesquisar, compartilhar, alterar o dispositivo de exibição, </a:t>
            </a:r>
            <a:r>
              <a:rPr lang="pt-PT" sz="2400" dirty="0" smtClean="0">
                <a:latin typeface="Gabriola" pitchFamily="82" charset="0"/>
              </a:rPr>
              <a:t>a cessar </a:t>
            </a:r>
            <a:r>
              <a:rPr lang="pt-PT" sz="2400" dirty="0">
                <a:latin typeface="Gabriola" pitchFamily="82" charset="0"/>
              </a:rPr>
              <a:t>as configurações do PC, ajustar o volume ou o brilho, parar, pausar, etc. </a:t>
            </a:r>
          </a:p>
          <a:p>
            <a:endParaRPr lang="pt-P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1177" y="3501008"/>
            <a:ext cx="1080120" cy="3108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640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822960" y="620686"/>
            <a:ext cx="7520940" cy="1224138"/>
          </a:xfrm>
        </p:spPr>
        <p:txBody>
          <a:bodyPr>
            <a:normAutofit fontScale="90000"/>
          </a:bodyPr>
          <a:lstStyle/>
          <a:p>
            <a:r>
              <a:rPr lang="pt-PT" sz="4900" b="1" dirty="0"/>
              <a:t/>
            </a:r>
            <a:br>
              <a:rPr lang="pt-PT" sz="4900" b="1" dirty="0"/>
            </a:br>
            <a:r>
              <a:rPr lang="pt-PT" sz="4900" b="1" dirty="0" smtClean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Menu </a:t>
            </a:r>
            <a:r>
              <a:rPr lang="pt-PT" sz="4900" b="1" dirty="0" smtClean="0">
                <a:solidFill>
                  <a:schemeClr val="accent2">
                    <a:lumMod val="75000"/>
                  </a:schemeClr>
                </a:solidFill>
                <a:latin typeface="Gabriola" pitchFamily="82" charset="0"/>
              </a:rPr>
              <a:t>inicial </a:t>
            </a:r>
            <a:endParaRPr lang="pt-PT" dirty="0">
              <a:solidFill>
                <a:schemeClr val="accent2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371600" y="2276873"/>
            <a:ext cx="6368752" cy="2448271"/>
          </a:xfrm>
        </p:spPr>
        <p:txBody>
          <a:bodyPr>
            <a:noAutofit/>
          </a:bodyPr>
          <a:lstStyle/>
          <a:p>
            <a:endParaRPr lang="pt-PT" sz="2400" dirty="0"/>
          </a:p>
          <a:p>
            <a:r>
              <a:rPr lang="pt-PT" sz="2400" dirty="0" smtClean="0">
                <a:latin typeface="Gabriola" pitchFamily="82" charset="0"/>
              </a:rPr>
              <a:t>O menu inicial foi melhorado graficamente</a:t>
            </a:r>
            <a:r>
              <a:rPr lang="pt-PT" sz="2400" dirty="0" smtClean="0">
                <a:latin typeface="Gabriola" pitchFamily="82" charset="0"/>
              </a:rPr>
              <a:t>, mas teve uma grande mudança na forma de funcionamento.</a:t>
            </a:r>
            <a:endParaRPr lang="pt-PT" sz="2400" dirty="0">
              <a:latin typeface="Gabriola" pitchFamily="82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607" y="3831448"/>
            <a:ext cx="4101465" cy="2764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240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172</TotalTime>
  <Words>527</Words>
  <Application>Microsoft Office PowerPoint</Application>
  <PresentationFormat>Apresentação no Ecrã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4" baseType="lpstr">
      <vt:lpstr>Ângulos</vt:lpstr>
      <vt:lpstr>Windows 8</vt:lpstr>
      <vt:lpstr>Introdução:</vt:lpstr>
      <vt:lpstr>Vantagens do Windows 8 em relação ao Windows 7: </vt:lpstr>
      <vt:lpstr>Apresentação do PowerPoint</vt:lpstr>
      <vt:lpstr>Lançamento internacional:</vt:lpstr>
      <vt:lpstr>Instalação do Windows 8</vt:lpstr>
      <vt:lpstr>Uma nova interface</vt:lpstr>
      <vt:lpstr>A barra de Charms</vt:lpstr>
      <vt:lpstr> Menu inicial </vt:lpstr>
      <vt:lpstr>Ambiente de trabalho</vt:lpstr>
      <vt:lpstr>Janelas </vt:lpstr>
      <vt:lpstr>Painel de controlo</vt:lpstr>
      <vt:lpstr>Conclusão: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sobre o Windows 8</dc:title>
  <dc:creator>Utilizador</dc:creator>
  <cp:lastModifiedBy>loaninha</cp:lastModifiedBy>
  <cp:revision>21</cp:revision>
  <dcterms:created xsi:type="dcterms:W3CDTF">2013-04-19T09:36:04Z</dcterms:created>
  <dcterms:modified xsi:type="dcterms:W3CDTF">2013-05-03T10:13:23Z</dcterms:modified>
</cp:coreProperties>
</file>